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636" r:id="rId2"/>
    <p:sldId id="1102" r:id="rId3"/>
    <p:sldId id="1185" r:id="rId4"/>
    <p:sldId id="1194" r:id="rId5"/>
    <p:sldId id="1144" r:id="rId6"/>
    <p:sldId id="1169" r:id="rId7"/>
    <p:sldId id="1195" r:id="rId8"/>
    <p:sldId id="1196" r:id="rId9"/>
    <p:sldId id="1197" r:id="rId10"/>
    <p:sldId id="1198" r:id="rId11"/>
    <p:sldId id="1199" r:id="rId12"/>
    <p:sldId id="1200" r:id="rId13"/>
    <p:sldId id="1188" r:id="rId14"/>
    <p:sldId id="1201" r:id="rId15"/>
    <p:sldId id="120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95F3DB-5F0D-414E-98FD-B16EF14D95BC}" v="392" dt="2024-12-07T15:40:59.3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62" d="100"/>
          <a:sy n="62" d="100"/>
        </p:scale>
        <p:origin x="4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F195F3DB-5F0D-414E-98FD-B16EF14D95BC}"/>
    <pc:docChg chg="undo custSel addSld delSld modSld">
      <pc:chgData name="Ed Godfrey" userId="61aa7c48ee0e3db0" providerId="LiveId" clId="{F195F3DB-5F0D-414E-98FD-B16EF14D95BC}" dt="2024-12-07T15:41:01.759" v="704" actId="47"/>
      <pc:docMkLst>
        <pc:docMk/>
      </pc:docMkLst>
      <pc:sldChg chg="modSp mod">
        <pc:chgData name="Ed Godfrey" userId="61aa7c48ee0e3db0" providerId="LiveId" clId="{F195F3DB-5F0D-414E-98FD-B16EF14D95BC}" dt="2024-12-07T14:53:20.455" v="3" actId="20577"/>
        <pc:sldMkLst>
          <pc:docMk/>
          <pc:sldMk cId="286626818" sldId="636"/>
        </pc:sldMkLst>
        <pc:spChg chg="mod">
          <ac:chgData name="Ed Godfrey" userId="61aa7c48ee0e3db0" providerId="LiveId" clId="{F195F3DB-5F0D-414E-98FD-B16EF14D95BC}" dt="2024-12-07T14:53:16.158" v="1" actId="20577"/>
          <ac:spMkLst>
            <pc:docMk/>
            <pc:sldMk cId="286626818" sldId="636"/>
            <ac:spMk id="3" creationId="{1206BF46-F60A-B583-BE9A-98813DA83DD6}"/>
          </ac:spMkLst>
        </pc:spChg>
        <pc:spChg chg="mod">
          <ac:chgData name="Ed Godfrey" userId="61aa7c48ee0e3db0" providerId="LiveId" clId="{F195F3DB-5F0D-414E-98FD-B16EF14D95BC}" dt="2024-12-07T14:53:20.455" v="3" actId="20577"/>
          <ac:spMkLst>
            <pc:docMk/>
            <pc:sldMk cId="286626818" sldId="636"/>
            <ac:spMk id="4" creationId="{E81091B1-FFCB-0593-6511-1E1CB61C648D}"/>
          </ac:spMkLst>
        </pc:spChg>
      </pc:sldChg>
      <pc:sldChg chg="del">
        <pc:chgData name="Ed Godfrey" userId="61aa7c48ee0e3db0" providerId="LiveId" clId="{F195F3DB-5F0D-414E-98FD-B16EF14D95BC}" dt="2024-12-07T14:56:51.543" v="6" actId="47"/>
        <pc:sldMkLst>
          <pc:docMk/>
          <pc:sldMk cId="3026683671" sldId="1146"/>
        </pc:sldMkLst>
      </pc:sldChg>
      <pc:sldChg chg="del">
        <pc:chgData name="Ed Godfrey" userId="61aa7c48ee0e3db0" providerId="LiveId" clId="{F195F3DB-5F0D-414E-98FD-B16EF14D95BC}" dt="2024-12-07T14:56:52.331" v="7" actId="47"/>
        <pc:sldMkLst>
          <pc:docMk/>
          <pc:sldMk cId="607482874" sldId="1159"/>
        </pc:sldMkLst>
      </pc:sldChg>
      <pc:sldChg chg="modSp modAnim">
        <pc:chgData name="Ed Godfrey" userId="61aa7c48ee0e3db0" providerId="LiveId" clId="{F195F3DB-5F0D-414E-98FD-B16EF14D95BC}" dt="2024-12-07T15:05:00.615" v="145" actId="5793"/>
        <pc:sldMkLst>
          <pc:docMk/>
          <pc:sldMk cId="93068664" sldId="1169"/>
        </pc:sldMkLst>
        <pc:spChg chg="mod">
          <ac:chgData name="Ed Godfrey" userId="61aa7c48ee0e3db0" providerId="LiveId" clId="{F195F3DB-5F0D-414E-98FD-B16EF14D95BC}" dt="2024-12-07T15:05:00.615" v="145" actId="5793"/>
          <ac:spMkLst>
            <pc:docMk/>
            <pc:sldMk cId="93068664" sldId="1169"/>
            <ac:spMk id="3" creationId="{BB6B93C3-77D3-564A-AB55-7A6A8F27E728}"/>
          </ac:spMkLst>
        </pc:spChg>
      </pc:sldChg>
      <pc:sldChg chg="del">
        <pc:chgData name="Ed Godfrey" userId="61aa7c48ee0e3db0" providerId="LiveId" clId="{F195F3DB-5F0D-414E-98FD-B16EF14D95BC}" dt="2024-12-07T14:56:39.155" v="5" actId="47"/>
        <pc:sldMkLst>
          <pc:docMk/>
          <pc:sldMk cId="966077727" sldId="1176"/>
        </pc:sldMkLst>
      </pc:sldChg>
      <pc:sldChg chg="del">
        <pc:chgData name="Ed Godfrey" userId="61aa7c48ee0e3db0" providerId="LiveId" clId="{F195F3DB-5F0D-414E-98FD-B16EF14D95BC}" dt="2024-12-07T14:56:52.902" v="8" actId="47"/>
        <pc:sldMkLst>
          <pc:docMk/>
          <pc:sldMk cId="2655204889" sldId="1186"/>
        </pc:sldMkLst>
      </pc:sldChg>
      <pc:sldChg chg="del">
        <pc:chgData name="Ed Godfrey" userId="61aa7c48ee0e3db0" providerId="LiveId" clId="{F195F3DB-5F0D-414E-98FD-B16EF14D95BC}" dt="2024-12-07T15:06:42.575" v="165" actId="47"/>
        <pc:sldMkLst>
          <pc:docMk/>
          <pc:sldMk cId="3450041572" sldId="1187"/>
        </pc:sldMkLst>
      </pc:sldChg>
      <pc:sldChg chg="modSp mod modAnim">
        <pc:chgData name="Ed Godfrey" userId="61aa7c48ee0e3db0" providerId="LiveId" clId="{F195F3DB-5F0D-414E-98FD-B16EF14D95BC}" dt="2024-12-07T15:21:31.642" v="601"/>
        <pc:sldMkLst>
          <pc:docMk/>
          <pc:sldMk cId="1985209562" sldId="1188"/>
        </pc:sldMkLst>
        <pc:spChg chg="mod">
          <ac:chgData name="Ed Godfrey" userId="61aa7c48ee0e3db0" providerId="LiveId" clId="{F195F3DB-5F0D-414E-98FD-B16EF14D95BC}" dt="2024-12-07T15:21:05.918" v="591" actId="115"/>
          <ac:spMkLst>
            <pc:docMk/>
            <pc:sldMk cId="1985209562" sldId="1188"/>
            <ac:spMk id="3" creationId="{D9F59E6E-411E-7C12-0DBC-6A6111371433}"/>
          </ac:spMkLst>
        </pc:spChg>
        <pc:spChg chg="mod">
          <ac:chgData name="Ed Godfrey" userId="61aa7c48ee0e3db0" providerId="LiveId" clId="{F195F3DB-5F0D-414E-98FD-B16EF14D95BC}" dt="2024-12-07T15:16:14.871" v="440" actId="20577"/>
          <ac:spMkLst>
            <pc:docMk/>
            <pc:sldMk cId="1985209562" sldId="1188"/>
            <ac:spMk id="6" creationId="{48BBF64B-3BF3-FA0F-180F-3AA732AC43B5}"/>
          </ac:spMkLst>
        </pc:spChg>
      </pc:sldChg>
      <pc:sldChg chg="del">
        <pc:chgData name="Ed Godfrey" userId="61aa7c48ee0e3db0" providerId="LiveId" clId="{F195F3DB-5F0D-414E-98FD-B16EF14D95BC}" dt="2024-12-07T15:37:46.077" v="603" actId="47"/>
        <pc:sldMkLst>
          <pc:docMk/>
          <pc:sldMk cId="1900881124" sldId="1189"/>
        </pc:sldMkLst>
      </pc:sldChg>
      <pc:sldChg chg="del">
        <pc:chgData name="Ed Godfrey" userId="61aa7c48ee0e3db0" providerId="LiveId" clId="{F195F3DB-5F0D-414E-98FD-B16EF14D95BC}" dt="2024-12-07T15:16:07.349" v="414" actId="47"/>
        <pc:sldMkLst>
          <pc:docMk/>
          <pc:sldMk cId="428625179" sldId="1190"/>
        </pc:sldMkLst>
      </pc:sldChg>
      <pc:sldChg chg="del">
        <pc:chgData name="Ed Godfrey" userId="61aa7c48ee0e3db0" providerId="LiveId" clId="{F195F3DB-5F0D-414E-98FD-B16EF14D95BC}" dt="2024-12-07T15:37:45.009" v="602" actId="47"/>
        <pc:sldMkLst>
          <pc:docMk/>
          <pc:sldMk cId="3657051739" sldId="1191"/>
        </pc:sldMkLst>
      </pc:sldChg>
      <pc:sldChg chg="del">
        <pc:chgData name="Ed Godfrey" userId="61aa7c48ee0e3db0" providerId="LiveId" clId="{F195F3DB-5F0D-414E-98FD-B16EF14D95BC}" dt="2024-12-07T15:37:47.272" v="604" actId="47"/>
        <pc:sldMkLst>
          <pc:docMk/>
          <pc:sldMk cId="2045912624" sldId="1192"/>
        </pc:sldMkLst>
      </pc:sldChg>
      <pc:sldChg chg="del">
        <pc:chgData name="Ed Godfrey" userId="61aa7c48ee0e3db0" providerId="LiveId" clId="{F195F3DB-5F0D-414E-98FD-B16EF14D95BC}" dt="2024-12-07T15:41:01.759" v="704" actId="47"/>
        <pc:sldMkLst>
          <pc:docMk/>
          <pc:sldMk cId="1247547258" sldId="1193"/>
        </pc:sldMkLst>
      </pc:sldChg>
      <pc:sldChg chg="add">
        <pc:chgData name="Ed Godfrey" userId="61aa7c48ee0e3db0" providerId="LiveId" clId="{F195F3DB-5F0D-414E-98FD-B16EF14D95BC}" dt="2024-12-07T14:56:33.916" v="4"/>
        <pc:sldMkLst>
          <pc:docMk/>
          <pc:sldMk cId="3330648183" sldId="1194"/>
        </pc:sldMkLst>
      </pc:sldChg>
      <pc:sldChg chg="modSp add mod">
        <pc:chgData name="Ed Godfrey" userId="61aa7c48ee0e3db0" providerId="LiveId" clId="{F195F3DB-5F0D-414E-98FD-B16EF14D95BC}" dt="2024-12-07T15:06:17.941" v="164" actId="20577"/>
        <pc:sldMkLst>
          <pc:docMk/>
          <pc:sldMk cId="1696477568" sldId="1195"/>
        </pc:sldMkLst>
        <pc:spChg chg="mod">
          <ac:chgData name="Ed Godfrey" userId="61aa7c48ee0e3db0" providerId="LiveId" clId="{F195F3DB-5F0D-414E-98FD-B16EF14D95BC}" dt="2024-12-07T15:06:11.683" v="150" actId="113"/>
          <ac:spMkLst>
            <pc:docMk/>
            <pc:sldMk cId="1696477568" sldId="1195"/>
            <ac:spMk id="3" creationId="{EDB00AEB-A0FF-6975-5B43-9B4D020E662B}"/>
          </ac:spMkLst>
        </pc:spChg>
        <pc:spChg chg="mod">
          <ac:chgData name="Ed Godfrey" userId="61aa7c48ee0e3db0" providerId="LiveId" clId="{F195F3DB-5F0D-414E-98FD-B16EF14D95BC}" dt="2024-12-07T15:06:17.941" v="164" actId="20577"/>
          <ac:spMkLst>
            <pc:docMk/>
            <pc:sldMk cId="1696477568" sldId="1195"/>
            <ac:spMk id="6" creationId="{B8E1ABDF-D25E-A9A8-D06B-D042E29D7AFC}"/>
          </ac:spMkLst>
        </pc:spChg>
      </pc:sldChg>
      <pc:sldChg chg="modSp add modAnim">
        <pc:chgData name="Ed Godfrey" userId="61aa7c48ee0e3db0" providerId="LiveId" clId="{F195F3DB-5F0D-414E-98FD-B16EF14D95BC}" dt="2024-12-07T15:07:17.500" v="194"/>
        <pc:sldMkLst>
          <pc:docMk/>
          <pc:sldMk cId="146145727" sldId="1196"/>
        </pc:sldMkLst>
        <pc:spChg chg="mod">
          <ac:chgData name="Ed Godfrey" userId="61aa7c48ee0e3db0" providerId="LiveId" clId="{F195F3DB-5F0D-414E-98FD-B16EF14D95BC}" dt="2024-12-07T15:06:57.877" v="192" actId="20577"/>
          <ac:spMkLst>
            <pc:docMk/>
            <pc:sldMk cId="146145727" sldId="1196"/>
            <ac:spMk id="3" creationId="{D6A6E1D0-50B6-25AE-F890-6B16B3953BD4}"/>
          </ac:spMkLst>
        </pc:spChg>
      </pc:sldChg>
      <pc:sldChg chg="modSp add mod">
        <pc:chgData name="Ed Godfrey" userId="61aa7c48ee0e3db0" providerId="LiveId" clId="{F195F3DB-5F0D-414E-98FD-B16EF14D95BC}" dt="2024-12-07T15:08:20.739" v="207" actId="20577"/>
        <pc:sldMkLst>
          <pc:docMk/>
          <pc:sldMk cId="3612921357" sldId="1197"/>
        </pc:sldMkLst>
        <pc:spChg chg="mod">
          <ac:chgData name="Ed Godfrey" userId="61aa7c48ee0e3db0" providerId="LiveId" clId="{F195F3DB-5F0D-414E-98FD-B16EF14D95BC}" dt="2024-12-07T15:08:17.419" v="200" actId="114"/>
          <ac:spMkLst>
            <pc:docMk/>
            <pc:sldMk cId="3612921357" sldId="1197"/>
            <ac:spMk id="3" creationId="{FA3B3EEC-8EE2-6DD3-1F51-255CEB61A36E}"/>
          </ac:spMkLst>
        </pc:spChg>
        <pc:spChg chg="mod">
          <ac:chgData name="Ed Godfrey" userId="61aa7c48ee0e3db0" providerId="LiveId" clId="{F195F3DB-5F0D-414E-98FD-B16EF14D95BC}" dt="2024-12-07T15:08:20.739" v="207" actId="20577"/>
          <ac:spMkLst>
            <pc:docMk/>
            <pc:sldMk cId="3612921357" sldId="1197"/>
            <ac:spMk id="6" creationId="{DAC2E549-4DDB-D864-8FAD-C51DCD09D976}"/>
          </ac:spMkLst>
        </pc:spChg>
      </pc:sldChg>
      <pc:sldChg chg="addSp modSp add mod modAnim">
        <pc:chgData name="Ed Godfrey" userId="61aa7c48ee0e3db0" providerId="LiveId" clId="{F195F3DB-5F0D-414E-98FD-B16EF14D95BC}" dt="2024-12-07T15:11:56.364" v="317"/>
        <pc:sldMkLst>
          <pc:docMk/>
          <pc:sldMk cId="2371763816" sldId="1198"/>
        </pc:sldMkLst>
        <pc:spChg chg="add mod">
          <ac:chgData name="Ed Godfrey" userId="61aa7c48ee0e3db0" providerId="LiveId" clId="{F195F3DB-5F0D-414E-98FD-B16EF14D95BC}" dt="2024-12-07T15:11:11.018" v="292" actId="20577"/>
          <ac:spMkLst>
            <pc:docMk/>
            <pc:sldMk cId="2371763816" sldId="1198"/>
            <ac:spMk id="2" creationId="{12663C9F-B31F-E68F-7E81-D8ED38EBA1F7}"/>
          </ac:spMkLst>
        </pc:spChg>
        <pc:spChg chg="mod">
          <ac:chgData name="Ed Godfrey" userId="61aa7c48ee0e3db0" providerId="LiveId" clId="{F195F3DB-5F0D-414E-98FD-B16EF14D95BC}" dt="2024-12-07T15:09:13.669" v="212" actId="113"/>
          <ac:spMkLst>
            <pc:docMk/>
            <pc:sldMk cId="2371763816" sldId="1198"/>
            <ac:spMk id="3" creationId="{717D51B2-91B5-65F1-D3B1-5F4D035AECBB}"/>
          </ac:spMkLst>
        </pc:spChg>
        <pc:spChg chg="mod">
          <ac:chgData name="Ed Godfrey" userId="61aa7c48ee0e3db0" providerId="LiveId" clId="{F195F3DB-5F0D-414E-98FD-B16EF14D95BC}" dt="2024-12-07T15:09:21.819" v="229" actId="20577"/>
          <ac:spMkLst>
            <pc:docMk/>
            <pc:sldMk cId="2371763816" sldId="1198"/>
            <ac:spMk id="6" creationId="{84D17BEB-6817-D3B8-C0CE-4AB9C720617B}"/>
          </ac:spMkLst>
        </pc:spChg>
      </pc:sldChg>
      <pc:sldChg chg="modSp add mod">
        <pc:chgData name="Ed Godfrey" userId="61aa7c48ee0e3db0" providerId="LiveId" clId="{F195F3DB-5F0D-414E-98FD-B16EF14D95BC}" dt="2024-12-07T15:12:54" v="336" actId="20577"/>
        <pc:sldMkLst>
          <pc:docMk/>
          <pc:sldMk cId="935853005" sldId="1199"/>
        </pc:sldMkLst>
        <pc:spChg chg="mod">
          <ac:chgData name="Ed Godfrey" userId="61aa7c48ee0e3db0" providerId="LiveId" clId="{F195F3DB-5F0D-414E-98FD-B16EF14D95BC}" dt="2024-12-07T15:12:47.991" v="321" actId="113"/>
          <ac:spMkLst>
            <pc:docMk/>
            <pc:sldMk cId="935853005" sldId="1199"/>
            <ac:spMk id="3" creationId="{6BBAE7B3-AF9D-1D9A-0A12-B7226111207D}"/>
          </ac:spMkLst>
        </pc:spChg>
        <pc:spChg chg="mod">
          <ac:chgData name="Ed Godfrey" userId="61aa7c48ee0e3db0" providerId="LiveId" clId="{F195F3DB-5F0D-414E-98FD-B16EF14D95BC}" dt="2024-12-07T15:12:54" v="336" actId="20577"/>
          <ac:spMkLst>
            <pc:docMk/>
            <pc:sldMk cId="935853005" sldId="1199"/>
            <ac:spMk id="6" creationId="{23EAD0A2-F068-84F5-69FF-5285DF664FAA}"/>
          </ac:spMkLst>
        </pc:spChg>
      </pc:sldChg>
      <pc:sldChg chg="modSp add modAnim">
        <pc:chgData name="Ed Godfrey" userId="61aa7c48ee0e3db0" providerId="LiveId" clId="{F195F3DB-5F0D-414E-98FD-B16EF14D95BC}" dt="2024-12-07T15:16:04.903" v="413" actId="6549"/>
        <pc:sldMkLst>
          <pc:docMk/>
          <pc:sldMk cId="2126720022" sldId="1200"/>
        </pc:sldMkLst>
        <pc:spChg chg="mod">
          <ac:chgData name="Ed Godfrey" userId="61aa7c48ee0e3db0" providerId="LiveId" clId="{F195F3DB-5F0D-414E-98FD-B16EF14D95BC}" dt="2024-12-07T15:16:04.903" v="413" actId="6549"/>
          <ac:spMkLst>
            <pc:docMk/>
            <pc:sldMk cId="2126720022" sldId="1200"/>
            <ac:spMk id="3" creationId="{50DB4227-B287-9139-4FFE-CBA64CD1E92F}"/>
          </ac:spMkLst>
        </pc:spChg>
      </pc:sldChg>
      <pc:sldChg chg="modSp add mod">
        <pc:chgData name="Ed Godfrey" userId="61aa7c48ee0e3db0" providerId="LiveId" clId="{F195F3DB-5F0D-414E-98FD-B16EF14D95BC}" dt="2024-12-07T15:39:58.326" v="702" actId="20577"/>
        <pc:sldMkLst>
          <pc:docMk/>
          <pc:sldMk cId="113693299" sldId="1201"/>
        </pc:sldMkLst>
        <pc:spChg chg="mod">
          <ac:chgData name="Ed Godfrey" userId="61aa7c48ee0e3db0" providerId="LiveId" clId="{F195F3DB-5F0D-414E-98FD-B16EF14D95BC}" dt="2024-12-07T15:39:58.326" v="702" actId="20577"/>
          <ac:spMkLst>
            <pc:docMk/>
            <pc:sldMk cId="113693299" sldId="1201"/>
            <ac:spMk id="3" creationId="{D176BD40-DBA2-B7E9-6F45-EE5AFC1C6B7D}"/>
          </ac:spMkLst>
        </pc:spChg>
        <pc:spChg chg="mod">
          <ac:chgData name="Ed Godfrey" userId="61aa7c48ee0e3db0" providerId="LiveId" clId="{F195F3DB-5F0D-414E-98FD-B16EF14D95BC}" dt="2024-12-07T15:38:31.470" v="624" actId="20577"/>
          <ac:spMkLst>
            <pc:docMk/>
            <pc:sldMk cId="113693299" sldId="1201"/>
            <ac:spMk id="6" creationId="{3E584DFE-BC0F-D2C6-8EB9-D45DA84BB3F9}"/>
          </ac:spMkLst>
        </pc:spChg>
      </pc:sldChg>
      <pc:sldChg chg="add">
        <pc:chgData name="Ed Godfrey" userId="61aa7c48ee0e3db0" providerId="LiveId" clId="{F195F3DB-5F0D-414E-98FD-B16EF14D95BC}" dt="2024-12-07T15:40:59.346" v="703"/>
        <pc:sldMkLst>
          <pc:docMk/>
          <pc:sldMk cId="2321187231" sldId="120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12/7/2024</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solidFill>
                  <a:schemeClr val="tx1"/>
                </a:solidFill>
                <a:latin typeface="Abadi" panose="020B0604020104020204" pitchFamily="34" charset="0"/>
              </a:rPr>
              <a:t>The Believer’s Respect for the Power of th</a:t>
            </a:r>
            <a:r>
              <a:rPr lang="en-US" sz="3900" b="1" dirty="0">
                <a:latin typeface="Abadi" panose="020B0604020104020204" pitchFamily="34" charset="0"/>
              </a:rPr>
              <a:t>e L</a:t>
            </a:r>
            <a:r>
              <a:rPr lang="en-US" sz="3900" b="1" dirty="0">
                <a:solidFill>
                  <a:schemeClr val="tx1"/>
                </a:solidFill>
                <a:latin typeface="Abadi" panose="020B0604020104020204" pitchFamily="34" charset="0"/>
              </a:rPr>
              <a:t>aw</a:t>
            </a:r>
          </a:p>
          <a:p>
            <a:pPr algn="ctr"/>
            <a:r>
              <a:rPr lang="en-US" sz="3600" b="1" dirty="0">
                <a:solidFill>
                  <a:schemeClr val="tx1"/>
                </a:solidFill>
                <a:latin typeface="Avenir Next LT Pro Light" panose="020B0304020202020204" pitchFamily="34" charset="0"/>
              </a:rPr>
              <a:t>Romans 7:</a:t>
            </a:r>
            <a:r>
              <a:rPr lang="en-US" sz="3600" b="1" dirty="0">
                <a:latin typeface="Avenir Next LT Pro Light" panose="020B0304020202020204" pitchFamily="34" charset="0"/>
              </a:rPr>
              <a:t>7-13 (Part 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December 8, 2024</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9075F-C79E-B2B3-7E51-E35AA18C087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17D51B2-91B5-65F1-D3B1-5F4D035AECBB}"/>
              </a:ext>
            </a:extLst>
          </p:cNvPr>
          <p:cNvSpPr txBox="1">
            <a:spLocks noChangeArrowheads="1"/>
          </p:cNvSpPr>
          <p:nvPr/>
        </p:nvSpPr>
        <p:spPr bwMode="auto">
          <a:xfrm>
            <a:off x="173038" y="971642"/>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23 Search me, O God, and know my heart; Try me and know my anxious thoughts; 24 And see if there be any hurtful way in me, And lead me in the everlasting way.</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4D17BEB-6817-D3B8-C0CE-4AB9C720617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139:23-24</a:t>
            </a:r>
          </a:p>
        </p:txBody>
      </p:sp>
      <p:sp>
        <p:nvSpPr>
          <p:cNvPr id="2" name="Text Box 3">
            <a:extLst>
              <a:ext uri="{FF2B5EF4-FFF2-40B4-BE49-F238E27FC236}">
                <a16:creationId xmlns:a16="http://schemas.microsoft.com/office/drawing/2014/main" id="{12663C9F-B31F-E68F-7E81-D8ED38EBA1F7}"/>
              </a:ext>
            </a:extLst>
          </p:cNvPr>
          <p:cNvSpPr txBox="1">
            <a:spLocks noChangeArrowheads="1"/>
          </p:cNvSpPr>
          <p:nvPr/>
        </p:nvSpPr>
        <p:spPr bwMode="auto">
          <a:xfrm>
            <a:off x="150780" y="3137776"/>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457200" marR="0" indent="-457200" algn="just">
              <a:buFont typeface="Wingdings" panose="05000000000000000000" pitchFamily="2" charset="2"/>
              <a:buChar char="§"/>
            </a:pPr>
            <a:r>
              <a:rPr lang="en-US"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See if there be any grievous way in me, (ESV)</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buFont typeface="Wingdings" panose="05000000000000000000" pitchFamily="2" charset="2"/>
              <a:buChar char="§"/>
            </a:pPr>
            <a:r>
              <a:rPr lang="en-US"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See if there is any wicked way in me (</a:t>
            </a:r>
            <a:r>
              <a:rPr lang="en-US" b="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NKJV</a:t>
            </a:r>
            <a:r>
              <a:rPr lang="en-US"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buFont typeface="Wingdings" panose="05000000000000000000" pitchFamily="2" charset="2"/>
              <a:buChar char="§"/>
            </a:pPr>
            <a:r>
              <a:rPr lang="en-US"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See if there is any offensive way in me (</a:t>
            </a:r>
            <a:r>
              <a:rPr lang="en-US" b="0"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CSB</a:t>
            </a:r>
            <a:r>
              <a:rPr lang="en-US"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buFont typeface="Wingdings" panose="05000000000000000000" pitchFamily="2" charset="2"/>
              <a:buChar char="§"/>
            </a:pPr>
            <a:r>
              <a:rPr lang="en-US"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Point out anything in me that offends you (NLT)</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gn="just">
              <a:buFont typeface="Wingdings" panose="05000000000000000000" pitchFamily="2" charset="2"/>
              <a:buChar char="§"/>
            </a:pPr>
            <a:r>
              <a:rPr lang="en-US"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See if there is any idolatrous tendency in me (NET)</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17638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7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250"/>
                                        <p:tgtEl>
                                          <p:spTgt spid="2">
                                            <p:txEl>
                                              <p:pRg st="0" end="0"/>
                                            </p:txEl>
                                          </p:spTgt>
                                        </p:tgtEl>
                                      </p:cBhvr>
                                    </p:animEffect>
                                  </p:childTnLst>
                                </p:cTn>
                              </p:par>
                            </p:childTnLst>
                          </p:cTn>
                        </p:par>
                        <p:par>
                          <p:cTn id="8" fill="hold">
                            <p:stCondLst>
                              <p:cond delay="8000"/>
                            </p:stCondLst>
                            <p:childTnLst>
                              <p:par>
                                <p:cTn id="9" presetID="10"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250"/>
                                        <p:tgtEl>
                                          <p:spTgt spid="2">
                                            <p:txEl>
                                              <p:pRg st="1" end="1"/>
                                            </p:txEl>
                                          </p:spTgt>
                                        </p:tgtEl>
                                      </p:cBhvr>
                                    </p:animEffect>
                                  </p:childTnLst>
                                </p:cTn>
                              </p:par>
                            </p:childTnLst>
                          </p:cTn>
                        </p:par>
                        <p:par>
                          <p:cTn id="12" fill="hold">
                            <p:stCondLst>
                              <p:cond delay="10250"/>
                            </p:stCondLst>
                            <p:childTnLst>
                              <p:par>
                                <p:cTn id="13" presetID="10" presetClass="entr" presetSubtype="0" fill="hold" nodeType="after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250"/>
                                        <p:tgtEl>
                                          <p:spTgt spid="2">
                                            <p:txEl>
                                              <p:pRg st="2" end="2"/>
                                            </p:txEl>
                                          </p:spTgt>
                                        </p:tgtEl>
                                      </p:cBhvr>
                                    </p:animEffect>
                                  </p:childTnLst>
                                </p:cTn>
                              </p:par>
                            </p:childTnLst>
                          </p:cTn>
                        </p:par>
                        <p:par>
                          <p:cTn id="16" fill="hold">
                            <p:stCondLst>
                              <p:cond delay="12500"/>
                            </p:stCondLst>
                            <p:childTnLst>
                              <p:par>
                                <p:cTn id="17" presetID="10" presetClass="entr" presetSubtype="0" fill="hold" nodeType="after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2250"/>
                                        <p:tgtEl>
                                          <p:spTgt spid="2">
                                            <p:txEl>
                                              <p:pRg st="3" end="3"/>
                                            </p:txEl>
                                          </p:spTgt>
                                        </p:tgtEl>
                                      </p:cBhvr>
                                    </p:animEffect>
                                  </p:childTnLst>
                                </p:cTn>
                              </p:par>
                            </p:childTnLst>
                          </p:cTn>
                        </p:par>
                        <p:par>
                          <p:cTn id="20" fill="hold">
                            <p:stCondLst>
                              <p:cond delay="14750"/>
                            </p:stCondLst>
                            <p:childTnLst>
                              <p:par>
                                <p:cTn id="21" presetID="10" presetClass="entr" presetSubtype="0" fill="hold" nodeType="after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25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CEAB5-81B2-3AC8-28F2-FBA6AFFA75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BAE7B3-AF9D-1D9A-0A12-B7226111207D}"/>
              </a:ext>
            </a:extLst>
          </p:cNvPr>
          <p:cNvSpPr txBox="1">
            <a:spLocks noChangeArrowheads="1"/>
          </p:cNvSpPr>
          <p:nvPr/>
        </p:nvSpPr>
        <p:spPr bwMode="auto">
          <a:xfrm>
            <a:off x="173038" y="971642"/>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For the word of God is living and active, sharper than any two-edged sword, piercing to the division of soul and of spirit, of joints and of marrow, and discerning the thoughts and intentions of the heart. 13 And no creature is hidden from his sight, but all are naked and exposed to the eyes of him to whom we must give account.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3EAD0A2-F068-84F5-69FF-5285DF664FA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Hebrews 4:12-13</a:t>
            </a:r>
          </a:p>
        </p:txBody>
      </p:sp>
    </p:spTree>
    <p:extLst>
      <p:ext uri="{BB962C8B-B14F-4D97-AF65-F5344CB8AC3E}">
        <p14:creationId xmlns:p14="http://schemas.microsoft.com/office/powerpoint/2010/main" val="935853005"/>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A72F12-568F-DDED-5642-B2262F49FDD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DB4227-B287-9139-4FFE-CBA64CD1E92F}"/>
              </a:ext>
            </a:extLst>
          </p:cNvPr>
          <p:cNvSpPr txBox="1">
            <a:spLocks noChangeArrowheads="1"/>
          </p:cNvSpPr>
          <p:nvPr/>
        </p:nvSpPr>
        <p:spPr bwMode="auto">
          <a:xfrm>
            <a:off x="158496" y="898767"/>
            <a:ext cx="11805602"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incongruity of Law and sin (7:7-8)</a:t>
            </a:r>
          </a:p>
          <a:p>
            <a:pPr marL="857250" lvl="0" indent="-857250">
              <a:buFont typeface="+mj-lt"/>
              <a:buAutoNum type="romanUcPeriod"/>
            </a:pPr>
            <a:r>
              <a:rPr lang="en-US" sz="3600" i="0" dirty="0">
                <a:solidFill>
                  <a:schemeClr val="tx1"/>
                </a:solidFill>
                <a:latin typeface="Arial" panose="020B0604020202020204" pitchFamily="34" charset="0"/>
              </a:rPr>
              <a:t>The impact of Law and sin on the sinner (7:9-11)</a:t>
            </a:r>
          </a:p>
          <a:p>
            <a:pPr marL="857250" lvl="0" indent="-857250">
              <a:buFont typeface="+mj-lt"/>
              <a:buAutoNum type="romanUcPeriod"/>
            </a:pPr>
            <a:r>
              <a:rPr lang="en-US" sz="3600" i="0" dirty="0">
                <a:solidFill>
                  <a:schemeClr val="tx1"/>
                </a:solidFill>
                <a:latin typeface="Arial" panose="020B0604020202020204" pitchFamily="34" charset="0"/>
              </a:rPr>
              <a:t>The implication of Law and sin (7:12)</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the Law is holy, and the commandment is holy and righteous and good.</a:t>
            </a:r>
          </a:p>
          <a:p>
            <a:pPr lvl="0"/>
            <a:endParaRPr lang="en-US" sz="3600"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A7473F3C-C026-1B33-E223-76568119C84F}"/>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Respect for the Purpose of the Law</a:t>
            </a:r>
          </a:p>
        </p:txBody>
      </p:sp>
    </p:spTree>
    <p:extLst>
      <p:ext uri="{BB962C8B-B14F-4D97-AF65-F5344CB8AC3E}">
        <p14:creationId xmlns:p14="http://schemas.microsoft.com/office/powerpoint/2010/main" val="21267200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2500"/>
                            </p:stCondLst>
                            <p:childTnLst>
                              <p:par>
                                <p:cTn id="9" presetID="10" presetClass="entr" presetSubtype="0" fill="hold" nodeType="afterEffect">
                                  <p:stCondLst>
                                    <p:cond delay="75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53A340-6B51-4F7C-53B6-4DFB72EBD87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9F59E6E-411E-7C12-0DBC-6A6111371433}"/>
              </a:ext>
            </a:extLst>
          </p:cNvPr>
          <p:cNvSpPr txBox="1">
            <a:spLocks noChangeArrowheads="1"/>
          </p:cNvSpPr>
          <p:nvPr/>
        </p:nvSpPr>
        <p:spPr bwMode="auto">
          <a:xfrm>
            <a:off x="173038" y="971642"/>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marR="0" indent="-514350" algn="just">
              <a:buAutoNum type="arabicPeriod"/>
            </a:pPr>
            <a:r>
              <a:rPr lang="en-US" i="0" u="sng" dirty="0">
                <a:solidFill>
                  <a:schemeClr val="tx1"/>
                </a:solidFill>
                <a:latin typeface="Arial" panose="020B0604020202020204" pitchFamily="34" charset="0"/>
                <a:ea typeface="Calibri" panose="020F0502020204030204" pitchFamily="34" charset="0"/>
                <a:cs typeface="Times New Roman" panose="02020603050405020304" pitchFamily="18" charset="0"/>
              </a:rPr>
              <a:t>A</a:t>
            </a:r>
            <a:r>
              <a:rPr lang="en-US"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ppreciate</a:t>
            </a:r>
            <a:r>
              <a:rPr lang="en-US"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that God has given you His Law, has revealed what He requires as it shows you your own sin.</a:t>
            </a:r>
          </a:p>
          <a:p>
            <a:pPr marL="514350" marR="0" indent="-514350" algn="just">
              <a:buAutoNum type="arabicPeriod"/>
            </a:pPr>
            <a:r>
              <a:rPr lang="en-US" i="0" u="sng" dirty="0">
                <a:solidFill>
                  <a:schemeClr val="tx1"/>
                </a:solidFill>
                <a:latin typeface="Arial" panose="020B0604020202020204" pitchFamily="34" charset="0"/>
                <a:ea typeface="Times New Roman" panose="02020603050405020304" pitchFamily="18" charset="0"/>
              </a:rPr>
              <a:t>B</a:t>
            </a:r>
            <a:r>
              <a:rPr lang="en-US" i="0" u="sng" dirty="0">
                <a:solidFill>
                  <a:schemeClr val="tx1"/>
                </a:solidFill>
                <a:effectLst/>
                <a:latin typeface="Arial" panose="020B0604020202020204" pitchFamily="34" charset="0"/>
                <a:ea typeface="Times New Roman" panose="02020603050405020304" pitchFamily="18" charset="0"/>
              </a:rPr>
              <a:t>e</a:t>
            </a:r>
            <a:r>
              <a:rPr lang="en-US" i="0" dirty="0">
                <a:solidFill>
                  <a:schemeClr val="tx1"/>
                </a:solidFill>
                <a:effectLst/>
                <a:latin typeface="Arial" panose="020B0604020202020204" pitchFamily="34" charset="0"/>
                <a:ea typeface="Times New Roman" panose="02020603050405020304" pitchFamily="18" charset="0"/>
              </a:rPr>
              <a:t> </a:t>
            </a:r>
            <a:r>
              <a:rPr lang="en-US" i="0" u="sng" dirty="0">
                <a:solidFill>
                  <a:schemeClr val="tx1"/>
                </a:solidFill>
                <a:effectLst/>
                <a:latin typeface="Arial" panose="020B0604020202020204" pitchFamily="34" charset="0"/>
                <a:ea typeface="Times New Roman" panose="02020603050405020304" pitchFamily="18" charset="0"/>
              </a:rPr>
              <a:t>intentional</a:t>
            </a:r>
            <a:r>
              <a:rPr lang="en-US" i="0" dirty="0">
                <a:solidFill>
                  <a:schemeClr val="tx1"/>
                </a:solidFill>
                <a:effectLst/>
                <a:latin typeface="Arial" panose="020B0604020202020204" pitchFamily="34" charset="0"/>
                <a:ea typeface="Times New Roman" panose="02020603050405020304" pitchFamily="18" charset="0"/>
              </a:rPr>
              <a:t> </a:t>
            </a:r>
            <a:r>
              <a:rPr lang="en-US" b="0" i="0" dirty="0">
                <a:solidFill>
                  <a:schemeClr val="tx1"/>
                </a:solidFill>
                <a:effectLst/>
                <a:latin typeface="Arial" panose="020B0604020202020204" pitchFamily="34" charset="0"/>
                <a:ea typeface="Times New Roman" panose="02020603050405020304" pitchFamily="18" charset="0"/>
              </a:rPr>
              <a:t>to use the Law of God when talking to unbelievers about Christ (see Romans 7:7).</a:t>
            </a:r>
          </a:p>
          <a:p>
            <a:pPr marL="514350" indent="-514350">
              <a:buFontTx/>
              <a:buAutoNum type="arabicPeriod"/>
            </a:pPr>
            <a:r>
              <a:rPr lang="en-US" i="0" u="sng" dirty="0">
                <a:solidFill>
                  <a:schemeClr val="tx1"/>
                </a:solidFill>
                <a:latin typeface="Arial" panose="020B0604020202020204" pitchFamily="34" charset="0"/>
                <a:ea typeface="Calibri" panose="020F0502020204030204" pitchFamily="34" charset="0"/>
                <a:cs typeface="Times New Roman" panose="02020603050405020304" pitchFamily="18" charset="0"/>
              </a:rPr>
              <a:t>Remember</a:t>
            </a:r>
            <a:r>
              <a:rPr lang="en-US" dirty="0">
                <a:solidFill>
                  <a:schemeClr val="tx1"/>
                </a:solidFill>
                <a:latin typeface="Arial" panose="020B0604020202020204" pitchFamily="34" charset="0"/>
                <a:ea typeface="Calibri" panose="020F0502020204030204" pitchFamily="34" charset="0"/>
                <a:cs typeface="Times New Roman" panose="02020603050405020304" pitchFamily="18" charset="0"/>
              </a:rPr>
              <a:t> </a:t>
            </a:r>
            <a:r>
              <a:rPr lang="en-US"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that while the law does not sanctify us, the law is of use in our sanctification as it shows us what sin is and what holiness is in God’s sight.</a:t>
            </a:r>
          </a:p>
          <a:p>
            <a:pPr marL="514350" indent="-514350">
              <a:buFontTx/>
              <a:buAutoNum type="arabicPeriod"/>
            </a:pPr>
            <a:r>
              <a:rPr lang="en-US" i="0" u="sng" dirty="0">
                <a:solidFill>
                  <a:schemeClr val="tx1"/>
                </a:solidFill>
                <a:latin typeface="Arial" panose="020B0604020202020204" pitchFamily="34" charset="0"/>
                <a:ea typeface="Calibri" panose="020F0502020204030204" pitchFamily="34" charset="0"/>
                <a:cs typeface="Times New Roman" panose="02020603050405020304" pitchFamily="18" charset="0"/>
              </a:rPr>
              <a:t>N</a:t>
            </a:r>
            <a:r>
              <a:rPr lang="en-US"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ever think</a:t>
            </a:r>
            <a:r>
              <a:rPr lang="en-US"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or </a:t>
            </a:r>
            <a:r>
              <a:rPr lang="en-US"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speak disparagingly</a:t>
            </a:r>
            <a:r>
              <a:rPr lang="en-US"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of the Law of God for according to Scripture, the Law is holy, righteous, and good.</a:t>
            </a:r>
            <a:endParaRPr lang="en-US"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buFontTx/>
              <a:buAutoNum type="arabicPeriod"/>
            </a:pPr>
            <a:endParaRPr lang="en-US"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514350" marR="0" indent="-514350" algn="just">
              <a:buAutoNum type="arabicPeriod"/>
            </a:pPr>
            <a:endParaRPr lang="en-US"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48BBF64B-3BF3-FA0F-180F-3AA732AC43B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198520956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9B82B-6857-5077-D68C-B463F932FFB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76BD40-DBA2-B7E9-6F45-EE5AFC1C6B7D}"/>
              </a:ext>
            </a:extLst>
          </p:cNvPr>
          <p:cNvSpPr txBox="1">
            <a:spLocks noChangeArrowheads="1"/>
          </p:cNvSpPr>
          <p:nvPr/>
        </p:nvSpPr>
        <p:spPr bwMode="auto">
          <a:xfrm>
            <a:off x="173038" y="889453"/>
            <a:ext cx="11805602"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The law of the LORD is perfect, restoring the soul; The testimony of the LORD is sure, making wise the simple. </a:t>
            </a:r>
          </a:p>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 The precepts of the LORD are right, rejoicing the heart; The commandment of the LORD is pure, enlightening the eyes. </a:t>
            </a:r>
          </a:p>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The fear of the LORD is clean, enduring forever; The judgments of the LORD are true; they are righteous altogether. </a:t>
            </a:r>
          </a:p>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10 They are more desirable than gold, yes, than much fine gold; Sweeter also than honey and the drippings of the honeycomb. </a:t>
            </a:r>
          </a:p>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 Moreover, by them Your servant is warned; In keeping them there is great reward. </a:t>
            </a:r>
            <a:endParaRPr lang="en-US" sz="3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E584DFE-BC0F-D2C6-8EB9-D45DA84BB3F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19:7-11</a:t>
            </a:r>
          </a:p>
        </p:txBody>
      </p:sp>
    </p:spTree>
    <p:extLst>
      <p:ext uri="{BB962C8B-B14F-4D97-AF65-F5344CB8AC3E}">
        <p14:creationId xmlns:p14="http://schemas.microsoft.com/office/powerpoint/2010/main" val="11369329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2ED87-1E7A-072D-7E99-5699F97E498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9978F38-4BC1-B985-78F8-0511EEE41EE3}"/>
              </a:ext>
            </a:extLst>
          </p:cNvPr>
          <p:cNvSpPr>
            <a:spLocks noGrp="1"/>
          </p:cNvSpPr>
          <p:nvPr>
            <p:ph type="subTitle" idx="1"/>
          </p:nvPr>
        </p:nvSpPr>
        <p:spPr>
          <a:xfrm>
            <a:off x="254000" y="4220877"/>
            <a:ext cx="11660632" cy="1947333"/>
          </a:xfrm>
        </p:spPr>
        <p:txBody>
          <a:bodyPr>
            <a:normAutofit/>
          </a:bodyPr>
          <a:lstStyle/>
          <a:p>
            <a:pPr algn="ctr"/>
            <a:r>
              <a:rPr lang="en-US" sz="3900" b="1" dirty="0">
                <a:solidFill>
                  <a:schemeClr val="tx1"/>
                </a:solidFill>
                <a:latin typeface="Abadi" panose="020B0604020104020204" pitchFamily="34" charset="0"/>
              </a:rPr>
              <a:t>The Believer’s Respect for the Power of th</a:t>
            </a:r>
            <a:r>
              <a:rPr lang="en-US" sz="3900" b="1" dirty="0">
                <a:latin typeface="Abadi" panose="020B0604020104020204" pitchFamily="34" charset="0"/>
              </a:rPr>
              <a:t>e L</a:t>
            </a:r>
            <a:r>
              <a:rPr lang="en-US" sz="3900" b="1" dirty="0">
                <a:solidFill>
                  <a:schemeClr val="tx1"/>
                </a:solidFill>
                <a:latin typeface="Abadi" panose="020B0604020104020204" pitchFamily="34" charset="0"/>
              </a:rPr>
              <a:t>aw</a:t>
            </a:r>
          </a:p>
          <a:p>
            <a:pPr algn="ctr"/>
            <a:r>
              <a:rPr lang="en-US" sz="3600" b="1" dirty="0">
                <a:solidFill>
                  <a:schemeClr val="tx1"/>
                </a:solidFill>
                <a:latin typeface="Avenir Next LT Pro Light" panose="020B0304020202020204" pitchFamily="34" charset="0"/>
              </a:rPr>
              <a:t>Romans 7:</a:t>
            </a:r>
            <a:r>
              <a:rPr lang="en-US" sz="3600" b="1" dirty="0">
                <a:latin typeface="Avenir Next LT Pro Light" panose="020B0304020202020204" pitchFamily="34" charset="0"/>
              </a:rPr>
              <a:t>7-13 (Part 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CDD766A6-0140-CCB9-4ED0-AFB4AF501587}"/>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December 8, 2024</a:t>
            </a:r>
          </a:p>
        </p:txBody>
      </p:sp>
      <p:pic>
        <p:nvPicPr>
          <p:cNvPr id="5" name="Picture 4" descr="A close up of a book cover&#10;&#10;Description automatically generated">
            <a:extLst>
              <a:ext uri="{FF2B5EF4-FFF2-40B4-BE49-F238E27FC236}">
                <a16:creationId xmlns:a16="http://schemas.microsoft.com/office/drawing/2014/main" id="{14C9D83D-21D8-DF08-53DD-4DC784B93E09}"/>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321187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745499"/>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What shall we say then? Is the Law sin? May it never be! On the contrary, I would not have come to know sin except through the Law; for I would not have known about coveting if the Law had not said, "YOU SHALL NOT COVET." 8 But sin, taking opportunity through the commandment, produced in me coveting of every kind; for apart from the Law sin is dead. 9 I was once alive apart from the Law; but when the commandment came, sin became alive and I died; 10 and this commandment, which was to result in life, proved to result in death for me; 11 for sin, taking an opportunity through the commandment, deceived me and through it killed me.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7:7-11</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0EE01-B539-583F-F389-8152CC60A6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45A60E8-4064-C8B7-E581-728940FE047F}"/>
              </a:ext>
            </a:extLst>
          </p:cNvPr>
          <p:cNvSpPr txBox="1">
            <a:spLocks noChangeArrowheads="1"/>
          </p:cNvSpPr>
          <p:nvPr/>
        </p:nvSpPr>
        <p:spPr bwMode="auto">
          <a:xfrm>
            <a:off x="173038" y="745499"/>
            <a:ext cx="1180560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the Law is holy, and the commandment is holy and righteous and good. 13 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9C2012-254C-7FF4-6941-B0AC77C5F43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7:12-13</a:t>
            </a:r>
          </a:p>
        </p:txBody>
      </p:sp>
    </p:spTree>
    <p:extLst>
      <p:ext uri="{BB962C8B-B14F-4D97-AF65-F5344CB8AC3E}">
        <p14:creationId xmlns:p14="http://schemas.microsoft.com/office/powerpoint/2010/main" val="3043519721"/>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41565-BBB0-8976-16A0-EB429967416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A99889-7470-9805-C8EF-A17FF9EB1FAE}"/>
              </a:ext>
            </a:extLst>
          </p:cNvPr>
          <p:cNvSpPr txBox="1">
            <a:spLocks noChangeArrowheads="1"/>
          </p:cNvSpPr>
          <p:nvPr/>
        </p:nvSpPr>
        <p:spPr bwMode="auto">
          <a:xfrm>
            <a:off x="173038" y="745499"/>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What shall we say then? Is the Law sin? May it never be! On the contrary, I would not have come to know sin except through the Law; for I would not have known about coveting if the Law had not said, "YOU SHALL NOT COVET." 8 But sin, taking opportunity through the commandment, produced in me coveting of every kind; for apart from the Law sin is dead. 9 I was once alive apart from the Law; but when the commandment came, sin became alive and I died; 10 and this commandment, which was to result in life, proved to result in death for me; 11 for sin, taking an opportunity through the commandment, deceived me and through it killed me.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FD03DFA-96CB-BB08-9630-628E8958BAC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7:7-11</a:t>
            </a:r>
          </a:p>
        </p:txBody>
      </p:sp>
    </p:spTree>
    <p:extLst>
      <p:ext uri="{BB962C8B-B14F-4D97-AF65-F5344CB8AC3E}">
        <p14:creationId xmlns:p14="http://schemas.microsoft.com/office/powerpoint/2010/main" val="333064818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58496" y="904829"/>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i="0" dirty="0">
                <a:solidFill>
                  <a:schemeClr val="tx1"/>
                </a:solidFill>
                <a:latin typeface="Arial" panose="020B0604020202020204" pitchFamily="34" charset="0"/>
              </a:rPr>
              <a:t>The incongruity of Law and sin (7:7-8)</a:t>
            </a:r>
          </a:p>
          <a:p>
            <a:pPr marL="571500" lvl="0" indent="-571500">
              <a:buFont typeface="+mj-lt"/>
              <a:buAutoNum type="romanUcPeriod"/>
            </a:pPr>
            <a:r>
              <a:rPr lang="en-US" i="0" dirty="0">
                <a:solidFill>
                  <a:schemeClr val="tx1"/>
                </a:solidFill>
                <a:latin typeface="Arial" panose="020B0604020202020204" pitchFamily="34" charset="0"/>
              </a:rPr>
              <a:t>The impact of Law and sin on the sinner (7:9-11)</a:t>
            </a:r>
          </a:p>
          <a:p>
            <a:pPr marL="571500" lvl="0" indent="-571500">
              <a:buFont typeface="+mj-lt"/>
              <a:buAutoNum type="romanUcPeriod"/>
            </a:pPr>
            <a:r>
              <a:rPr lang="en-US" i="0" dirty="0">
                <a:solidFill>
                  <a:schemeClr val="tx1"/>
                </a:solidFill>
                <a:latin typeface="Arial" panose="020B0604020202020204" pitchFamily="34" charset="0"/>
              </a:rPr>
              <a:t>The implications of Law and sin? (7:12-13)</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7:7-13 Outline</a:t>
            </a:r>
          </a:p>
        </p:txBody>
      </p:sp>
    </p:spTree>
    <p:extLst>
      <p:ext uri="{BB962C8B-B14F-4D97-AF65-F5344CB8AC3E}">
        <p14:creationId xmlns:p14="http://schemas.microsoft.com/office/powerpoint/2010/main" val="1627657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par>
                          <p:cTn id="12" fill="hold">
                            <p:stCondLst>
                              <p:cond delay="45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incongruity of Law and sin (7:7-8)</a:t>
            </a:r>
          </a:p>
          <a:p>
            <a:pPr marL="857250" lvl="0" indent="-857250">
              <a:buFont typeface="+mj-lt"/>
              <a:buAutoNum type="romanUcPeriod"/>
            </a:pPr>
            <a:r>
              <a:rPr lang="en-US" sz="3600" i="0" dirty="0">
                <a:solidFill>
                  <a:schemeClr val="tx1"/>
                </a:solidFill>
                <a:latin typeface="Arial" panose="020B0604020202020204" pitchFamily="34" charset="0"/>
              </a:rPr>
              <a:t>The impact of Law and sin on the sinner (7:9-11)</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9 I was once alive apart from the Law; but when the commandment came, sin became alive and I died; 10 and this commandment, which was to result in life, proved to result in death for me; 11 for sin, taking an opportunity through the commandment, deceived me and through it killed me.</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depth and depravity of sin </a:t>
            </a:r>
            <a:r>
              <a:rPr lang="en-US" sz="3600" b="0" i="0" baseline="30000" dirty="0">
                <a:solidFill>
                  <a:schemeClr val="tx1"/>
                </a:solidFill>
                <a:latin typeface="Arial" panose="020B0604020202020204" pitchFamily="34" charset="0"/>
              </a:rPr>
              <a:t>(7:9)</a:t>
            </a:r>
          </a:p>
          <a:p>
            <a:pPr marL="742950" lvl="0" indent="-742950">
              <a:buAutoNum type="alphaUcPeriod"/>
            </a:pPr>
            <a:r>
              <a:rPr lang="en-US" sz="3600" b="0" i="0" dirty="0">
                <a:solidFill>
                  <a:schemeClr val="tx1"/>
                </a:solidFill>
                <a:latin typeface="Arial" panose="020B0604020202020204" pitchFamily="34" charset="0"/>
              </a:rPr>
              <a:t>The doom of the Law </a:t>
            </a:r>
            <a:r>
              <a:rPr lang="en-US" sz="3600" b="0" i="0" baseline="30000" dirty="0">
                <a:solidFill>
                  <a:schemeClr val="tx1"/>
                </a:solidFill>
                <a:latin typeface="Arial" panose="020B0604020202020204" pitchFamily="34" charset="0"/>
              </a:rPr>
              <a:t>(7:10)</a:t>
            </a:r>
          </a:p>
          <a:p>
            <a:pPr lvl="0"/>
            <a:endParaRPr lang="en-US" sz="3600"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Respect for the Purpose of the Law</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par>
                          <p:cTn id="13" fill="hold">
                            <p:stCondLst>
                              <p:cond delay="2250"/>
                            </p:stCondLst>
                            <p:childTnLst>
                              <p:par>
                                <p:cTn id="14" presetID="10" presetClass="entr" presetSubtype="0" fill="hold" grpId="0" nodeType="afterEffect">
                                  <p:stCondLst>
                                    <p:cond delay="75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25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25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3AF40-6921-1FD3-FA79-509913C35D6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DB00AEB-A0FF-6975-5B43-9B4D020E662B}"/>
              </a:ext>
            </a:extLst>
          </p:cNvPr>
          <p:cNvSpPr txBox="1">
            <a:spLocks noChangeArrowheads="1"/>
          </p:cNvSpPr>
          <p:nvPr/>
        </p:nvSpPr>
        <p:spPr bwMode="auto">
          <a:xfrm>
            <a:off x="173038" y="971642"/>
            <a:ext cx="11805602"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 You are to perform My judgments and keep My statutes, to live in accord with them; I am the LORD your God. 5 So you shall keep My statutes and My judgments, by which a man may live if he does them; I am the LORD.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8E1ABDF-D25E-A9A8-D06B-D042E29D7AF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Leviticus 18:5</a:t>
            </a:r>
          </a:p>
        </p:txBody>
      </p:sp>
    </p:spTree>
    <p:extLst>
      <p:ext uri="{BB962C8B-B14F-4D97-AF65-F5344CB8AC3E}">
        <p14:creationId xmlns:p14="http://schemas.microsoft.com/office/powerpoint/2010/main" val="169647756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2CD48-E40F-57BE-CDE4-2E0574E5F6A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6A6E1D0-50B6-25AE-F890-6B16B3953BD4}"/>
              </a:ext>
            </a:extLst>
          </p:cNvPr>
          <p:cNvSpPr txBox="1">
            <a:spLocks noChangeArrowheads="1"/>
          </p:cNvSpPr>
          <p:nvPr/>
        </p:nvSpPr>
        <p:spPr bwMode="auto">
          <a:xfrm>
            <a:off x="158496" y="898767"/>
            <a:ext cx="11805602"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incongruity of Law and sin (7:7-8)</a:t>
            </a:r>
          </a:p>
          <a:p>
            <a:pPr marL="857250" lvl="0" indent="-857250">
              <a:buFont typeface="+mj-lt"/>
              <a:buAutoNum type="romanUcPeriod"/>
            </a:pPr>
            <a:r>
              <a:rPr lang="en-US" sz="3600" i="0" dirty="0">
                <a:solidFill>
                  <a:schemeClr val="tx1"/>
                </a:solidFill>
                <a:latin typeface="Arial" panose="020B0604020202020204" pitchFamily="34" charset="0"/>
              </a:rPr>
              <a:t>The impact of Law and sin on the sinner (7:9-11)</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9 I was once alive apart from the Law; but when the commandment came, sin became alive and I died; 10 and this commandment, which was to result in life, proved to result in death for me; 11 for sin, taking an opportunity through the commandment, deceived me and through it killed me.</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depth and depravity of sin </a:t>
            </a:r>
            <a:r>
              <a:rPr lang="en-US" sz="3600" b="0" i="0" baseline="30000" dirty="0">
                <a:solidFill>
                  <a:schemeClr val="tx1"/>
                </a:solidFill>
                <a:latin typeface="Arial" panose="020B0604020202020204" pitchFamily="34" charset="0"/>
              </a:rPr>
              <a:t>(7:9)</a:t>
            </a:r>
          </a:p>
          <a:p>
            <a:pPr marL="742950" lvl="0" indent="-742950">
              <a:buAutoNum type="alphaUcPeriod"/>
            </a:pPr>
            <a:r>
              <a:rPr lang="en-US" sz="3600" b="0" i="0" dirty="0">
                <a:solidFill>
                  <a:schemeClr val="tx1"/>
                </a:solidFill>
                <a:latin typeface="Arial" panose="020B0604020202020204" pitchFamily="34" charset="0"/>
              </a:rPr>
              <a:t>The doom of the Law </a:t>
            </a:r>
            <a:r>
              <a:rPr lang="en-US" sz="3600" b="0" i="0" baseline="30000" dirty="0">
                <a:solidFill>
                  <a:schemeClr val="tx1"/>
                </a:solidFill>
                <a:latin typeface="Arial" panose="020B0604020202020204" pitchFamily="34" charset="0"/>
              </a:rPr>
              <a:t>(7:10)</a:t>
            </a:r>
          </a:p>
          <a:p>
            <a:pPr marL="742950" lvl="0" indent="-742950">
              <a:buAutoNum type="alphaUcPeriod"/>
            </a:pPr>
            <a:r>
              <a:rPr lang="en-US" sz="3600" b="0" i="0" dirty="0">
                <a:solidFill>
                  <a:schemeClr val="tx1"/>
                </a:solidFill>
                <a:latin typeface="Arial" panose="020B0604020202020204" pitchFamily="34" charset="0"/>
              </a:rPr>
              <a:t>The deceit of sin </a:t>
            </a:r>
            <a:r>
              <a:rPr lang="en-US" sz="3600" b="0" i="0" baseline="30000" dirty="0">
                <a:solidFill>
                  <a:schemeClr val="tx1"/>
                </a:solidFill>
                <a:latin typeface="Arial" panose="020B0604020202020204" pitchFamily="34" charset="0"/>
              </a:rPr>
              <a:t>(7:11)</a:t>
            </a:r>
          </a:p>
          <a:p>
            <a:pPr lvl="0"/>
            <a:endParaRPr lang="en-US" sz="3600" b="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78884A5D-2852-9B52-060C-7592D76E81C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Respect for the Purpose of the Law</a:t>
            </a:r>
          </a:p>
        </p:txBody>
      </p:sp>
    </p:spTree>
    <p:extLst>
      <p:ext uri="{BB962C8B-B14F-4D97-AF65-F5344CB8AC3E}">
        <p14:creationId xmlns:p14="http://schemas.microsoft.com/office/powerpoint/2010/main" val="14614572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C6BC8-D99F-B688-D5F9-FF095502224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A3B3EEC-8EE2-6DD3-1F51-255CEB61A36E}"/>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0" dirty="0">
                <a:solidFill>
                  <a:schemeClr val="tx1"/>
                </a:solidFill>
                <a:effectLst/>
                <a:latin typeface="Arial" panose="020B0604020202020204" pitchFamily="34" charset="0"/>
                <a:ea typeface="Times New Roman" panose="02020603050405020304" pitchFamily="18" charset="0"/>
              </a:rPr>
              <a:t>Sin misleads and cheats us into believing that we are better than what we truly are before God. </a:t>
            </a:r>
            <a:endParaRPr lang="en-US" sz="48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AC2E549-4DDB-D864-8FAD-C51DCD09D97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Thought</a:t>
            </a:r>
          </a:p>
        </p:txBody>
      </p:sp>
    </p:spTree>
    <p:extLst>
      <p:ext uri="{BB962C8B-B14F-4D97-AF65-F5344CB8AC3E}">
        <p14:creationId xmlns:p14="http://schemas.microsoft.com/office/powerpoint/2010/main" val="3612921357"/>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docProps/app.xml><?xml version="1.0" encoding="utf-8"?>
<Properties xmlns="http://schemas.openxmlformats.org/officeDocument/2006/extended-properties" xmlns:vt="http://schemas.openxmlformats.org/officeDocument/2006/docPropsVTypes">
  <Template>Damask</Template>
  <TotalTime>4642</TotalTime>
  <Words>1201</Words>
  <Application>Microsoft Office PowerPoint</Application>
  <PresentationFormat>Widescreen</PresentationFormat>
  <Paragraphs>60</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Abadi</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43</cp:revision>
  <dcterms:created xsi:type="dcterms:W3CDTF">2022-12-30T16:15:56Z</dcterms:created>
  <dcterms:modified xsi:type="dcterms:W3CDTF">2024-12-07T15:41:10Z</dcterms:modified>
</cp:coreProperties>
</file>